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35" autoAdjust="0"/>
  </p:normalViewPr>
  <p:slideViewPr>
    <p:cSldViewPr snapToGrid="0">
      <p:cViewPr varScale="1">
        <p:scale>
          <a:sx n="64" d="100"/>
          <a:sy n="64" d="100"/>
        </p:scale>
        <p:origin x="68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7DD9C-8BC9-4613-9CFB-45A7671ED064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EE1A4-5F16-4345-B2C4-9E7A9A375F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58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EE1A4-5F16-4345-B2C4-9E7A9A375F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28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32FB0-AFE6-F0E7-D973-04DAD753A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66C6F1-A449-FEC0-3AD5-E5F34B562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4F681E-E9DC-E90D-67DF-E3FA091F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8AD61E-D784-BE31-177A-A2BBE053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FCF996-8D6D-0B43-480A-5E187608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30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8B1C4-F23B-B393-C434-A7656CE8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2DB4FE-0FE8-7705-0389-EDCCC7558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2612F7-E81B-C23E-7067-B33F91A8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87A4A1-4BD8-C6C2-2415-3E5FB96D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A469C5-8A37-0F65-BB53-025D6C46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13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8C63AE-3C64-3A5A-0B2C-8641E09DD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8F133F-3235-49F7-E794-3E88D031C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F8A16D-6864-4DA1-B281-EE8C4B52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8C2BA0-9DAF-F54B-0B54-52E83808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60EAB3-E8AF-3959-9DB1-206A791B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5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CC0B5-7F43-9E64-30AC-12353B16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2EA15B-15C0-1C8C-A76B-D87732AA3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01F95F-BC38-8436-7143-AE6F6794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FD197C-EFBA-70DD-8E1A-C51D0D07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46BD68-54DC-05B0-FDE3-11E8220B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2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0A7C1-B618-20C1-CD21-FDF5F286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9197C7-C593-EBC9-7CAD-F46CA6AC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DBC35-9CB7-A1A7-6C87-108D0795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5D7A9C-B480-456E-9865-ECB8AE5B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AFB2C4-82CA-319B-7E7C-1795225C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1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26519-A976-52D9-C2A5-5A43013D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C35CAA-B932-3858-D9EB-731B08C9C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670302-BAC2-5696-21DC-D0F402A62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B39167-464A-BC9A-C5AD-43A0200E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8DC853-85A3-91E7-6638-E8774E6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87B646-0D16-8914-1902-7584E39A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18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5BF1A-D879-A369-6786-4A650B75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EF0CA9-E580-571F-D09E-1047199E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83C2E5-70BC-343C-947C-C3D30BED6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B0EDFB-D776-153E-3E40-E4B4C31A7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39C27B-3168-0861-F2EA-9A2597439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F21E97-DFA6-ED9A-771C-7AC20CE7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2CFC22-6535-9360-8803-207E74A8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D1DB0A-07AC-97F8-E2FB-867BDCD2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85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026CE-C6D6-B973-4C43-F4C8FA73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8556BC-C03E-56AC-F892-D01A4474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3EA84B-A891-FD81-D9EC-56029C00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455CF2-0D8D-3994-9D74-D4B832EA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27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9FC1AC-1A36-0A4C-2973-DB9D222A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C1865B-A571-79D2-523C-9CD440DB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A7A2D9-D86E-AB5D-8332-11BC7BE6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77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87A35-CD58-9D11-4007-70FF7BCA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5DCA70-6493-610C-6DC6-80E34CA0F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801B6A-5BEC-EA6C-CE59-3CB80DA3D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DD5B40-09C7-79E6-8252-FCCEA916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369661-2EAA-7BF1-0FCB-076561FC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142880-166A-D80A-34A4-08097EBF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1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BECD6-33B9-39EA-AFF4-50395A68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544A52-F9D2-608E-00B3-4DE289534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79EB8A-8B1A-435C-8D86-41D801433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239A6E-3AA8-B130-8C5C-E0CC3CFB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1E79DF-0105-B16A-E757-86C98385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F79197-62B5-5E08-14E3-D2B1331E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5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63F6CB-B212-B594-186D-E704CBAF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7CC57-31BF-B67C-BC5B-E44D6DAFA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FC11AB-ED1A-3B3C-8F28-065AAFADF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180F56-68A1-43FA-AC93-4AE5727A3FB7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414AE7-C2C8-C90C-44C9-BAD7F778E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CDEE97-34D1-D6C9-4133-37DB3DAE3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D3522A-FB40-43FF-AA68-466076565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D1681C-DBA1-340A-9924-5684FFF46EAB}"/>
              </a:ext>
            </a:extLst>
          </p:cNvPr>
          <p:cNvSpPr/>
          <p:nvPr/>
        </p:nvSpPr>
        <p:spPr>
          <a:xfrm>
            <a:off x="3623623" y="812064"/>
            <a:ext cx="5486400" cy="5511766"/>
          </a:xfrm>
          <a:prstGeom prst="rect">
            <a:avLst/>
          </a:prstGeom>
          <a:solidFill>
            <a:srgbClr val="F6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ED2DE2-60BA-7A54-040D-C5987CDF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67" t="20927" r="16491" b="12406"/>
          <a:stretch/>
        </p:blipFill>
        <p:spPr>
          <a:xfrm>
            <a:off x="6238114" y="3388093"/>
            <a:ext cx="2880166" cy="29251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586FB6-2CAB-8D4D-D43E-05F727C58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1" b="95429" l="1714" r="98286">
                        <a14:foregroundMark x1="6571" y1="10857" x2="6571" y2="10857"/>
                        <a14:foregroundMark x1="6571" y1="10857" x2="9143" y2="62857"/>
                        <a14:foregroundMark x1="91714" y1="92000" x2="91714" y2="92000"/>
                        <a14:foregroundMark x1="93429" y1="9714" x2="93429" y2="9714"/>
                        <a14:foregroundMark x1="94571" y1="6000" x2="94571" y2="6000"/>
                        <a14:foregroundMark x1="2857" y1="91714" x2="2857" y2="91714"/>
                        <a14:foregroundMark x1="2857" y1="94000" x2="2857" y2="94000"/>
                        <a14:foregroundMark x1="94857" y1="90286" x2="94857" y2="90286"/>
                        <a14:foregroundMark x1="98571" y1="85143" x2="98571" y2="85143"/>
                        <a14:foregroundMark x1="97143" y1="81714" x2="97143" y2="81714"/>
                        <a14:foregroundMark x1="97143" y1="95714" x2="97143" y2="95714"/>
                        <a14:foregroundMark x1="4571" y1="5714" x2="4571" y2="5714"/>
                        <a14:foregroundMark x1="95714" y1="4857" x2="95714" y2="4857"/>
                        <a14:foregroundMark x1="1714" y1="4857" x2="1714" y2="4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7979">
            <a:off x="3876317" y="2393969"/>
            <a:ext cx="2742660" cy="274266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57355B5-3911-30D9-A5E9-70ED5B750C1D}"/>
              </a:ext>
            </a:extLst>
          </p:cNvPr>
          <p:cNvSpPr/>
          <p:nvPr/>
        </p:nvSpPr>
        <p:spPr>
          <a:xfrm>
            <a:off x="7121734" y="962968"/>
            <a:ext cx="1770321" cy="948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2"/>
                </a:solidFill>
              </a:rPr>
              <a:t>2 housses achetées</a:t>
            </a:r>
            <a:r>
              <a:rPr lang="fr-FR" sz="1600" dirty="0">
                <a:solidFill>
                  <a:schemeClr val="accent2"/>
                </a:solidFill>
              </a:rPr>
              <a:t>, votre Tote-Bag offert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045116-4D91-0B45-DC75-CB9DA4398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1" b="95429" l="1714" r="98286">
                        <a14:foregroundMark x1="6571" y1="10857" x2="6571" y2="10857"/>
                        <a14:foregroundMark x1="6571" y1="10857" x2="9143" y2="62857"/>
                        <a14:foregroundMark x1="91714" y1="92000" x2="91714" y2="92000"/>
                        <a14:foregroundMark x1="93429" y1="9714" x2="93429" y2="9714"/>
                        <a14:foregroundMark x1="94571" y1="6000" x2="94571" y2="6000"/>
                        <a14:foregroundMark x1="2857" y1="91714" x2="2857" y2="91714"/>
                        <a14:foregroundMark x1="2857" y1="94000" x2="2857" y2="94000"/>
                        <a14:foregroundMark x1="94857" y1="90286" x2="94857" y2="90286"/>
                        <a14:foregroundMark x1="98571" y1="85143" x2="98571" y2="85143"/>
                        <a14:foregroundMark x1="97143" y1="81714" x2="97143" y2="81714"/>
                        <a14:foregroundMark x1="97143" y1="95714" x2="97143" y2="95714"/>
                        <a14:foregroundMark x1="4571" y1="5714" x2="4571" y2="5714"/>
                        <a14:foregroundMark x1="95714" y1="4857" x2="95714" y2="4857"/>
                        <a14:foregroundMark x1="1714" y1="4857" x2="1714" y2="4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7979">
            <a:off x="4866784" y="1278376"/>
            <a:ext cx="2742660" cy="2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5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741E4FB-6CC1-90EB-6F0D-9F4B72EBF458}"/>
              </a:ext>
            </a:extLst>
          </p:cNvPr>
          <p:cNvSpPr/>
          <p:nvPr/>
        </p:nvSpPr>
        <p:spPr>
          <a:xfrm>
            <a:off x="7151278" y="614258"/>
            <a:ext cx="1770321" cy="948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2"/>
                </a:solidFill>
              </a:rPr>
              <a:t>2 housses achetées</a:t>
            </a:r>
            <a:r>
              <a:rPr lang="fr-FR" sz="1600" dirty="0">
                <a:solidFill>
                  <a:schemeClr val="accent2"/>
                </a:solidFill>
              </a:rPr>
              <a:t>, votre Tote-Bag offert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4E3D2CA-6654-9351-0C8E-D5EE00C5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1" b="95429" l="1714" r="98286">
                        <a14:foregroundMark x1="6571" y1="10857" x2="6571" y2="10857"/>
                        <a14:foregroundMark x1="6571" y1="10857" x2="9143" y2="62857"/>
                        <a14:foregroundMark x1="91714" y1="92000" x2="91714" y2="92000"/>
                        <a14:foregroundMark x1="93429" y1="9714" x2="93429" y2="9714"/>
                        <a14:foregroundMark x1="94571" y1="6000" x2="94571" y2="6000"/>
                        <a14:foregroundMark x1="2857" y1="91714" x2="2857" y2="91714"/>
                        <a14:foregroundMark x1="2857" y1="94000" x2="2857" y2="94000"/>
                        <a14:foregroundMark x1="94857" y1="90286" x2="94857" y2="90286"/>
                        <a14:foregroundMark x1="98571" y1="85143" x2="98571" y2="85143"/>
                        <a14:foregroundMark x1="97143" y1="81714" x2="97143" y2="81714"/>
                        <a14:foregroundMark x1="97143" y1="95714" x2="97143" y2="95714"/>
                        <a14:foregroundMark x1="4571" y1="5714" x2="4571" y2="5714"/>
                        <a14:foregroundMark x1="95714" y1="4857" x2="95714" y2="4857"/>
                        <a14:foregroundMark x1="1714" y1="4857" x2="1714" y2="4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7979">
            <a:off x="3499990" y="1815301"/>
            <a:ext cx="2742660" cy="27426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AAFA8E-34F8-FE42-E7C1-CCE449200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1" b="95429" l="1714" r="98286">
                        <a14:foregroundMark x1="6571" y1="10857" x2="6571" y2="10857"/>
                        <a14:foregroundMark x1="6571" y1="10857" x2="9143" y2="62857"/>
                        <a14:foregroundMark x1="91714" y1="92000" x2="91714" y2="92000"/>
                        <a14:foregroundMark x1="93429" y1="9714" x2="93429" y2="9714"/>
                        <a14:foregroundMark x1="94571" y1="6000" x2="94571" y2="6000"/>
                        <a14:foregroundMark x1="2857" y1="91714" x2="2857" y2="91714"/>
                        <a14:foregroundMark x1="2857" y1="94000" x2="2857" y2="94000"/>
                        <a14:foregroundMark x1="94857" y1="90286" x2="94857" y2="90286"/>
                        <a14:foregroundMark x1="98571" y1="85143" x2="98571" y2="85143"/>
                        <a14:foregroundMark x1="97143" y1="81714" x2="97143" y2="81714"/>
                        <a14:foregroundMark x1="97143" y1="95714" x2="97143" y2="95714"/>
                        <a14:foregroundMark x1="4571" y1="5714" x2="4571" y2="5714"/>
                        <a14:foregroundMark x1="95714" y1="4857" x2="95714" y2="4857"/>
                        <a14:foregroundMark x1="1714" y1="4857" x2="1714" y2="4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7979">
            <a:off x="4836966" y="632332"/>
            <a:ext cx="2742660" cy="27426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CED2DE2-60BA-7A54-040D-C5987CDF6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0" b="86000" l="24417" r="82917">
                        <a14:foregroundMark x1="58500" y1="30833" x2="58500" y2="30833"/>
                        <a14:foregroundMark x1="59250" y1="30833" x2="78333" y2="39917"/>
                        <a14:foregroundMark x1="54167" y1="37750" x2="54167" y2="37750"/>
                        <a14:foregroundMark x1="57000" y1="64583" x2="57000" y2="64583"/>
                        <a14:foregroundMark x1="58500" y1="63167" x2="50583" y2="76333"/>
                        <a14:foregroundMark x1="50583" y1="76333" x2="50583" y2="76333"/>
                        <a14:foregroundMark x1="41750" y1="63083" x2="47333" y2="72750"/>
                        <a14:foregroundMark x1="47333" y1="72750" x2="58083" y2="79000"/>
                        <a14:foregroundMark x1="58083" y1="79000" x2="61000" y2="71583"/>
                        <a14:foregroundMark x1="61000" y1="71583" x2="60500" y2="60083"/>
                        <a14:foregroundMark x1="60500" y1="60083" x2="52083" y2="32917"/>
                        <a14:foregroundMark x1="58333" y1="34000" x2="64583" y2="35083"/>
                        <a14:foregroundMark x1="52083" y1="32917" x2="54969" y2="33417"/>
                        <a14:foregroundMark x1="64583" y1="35083" x2="81000" y2="43500"/>
                        <a14:foregroundMark x1="81000" y1="43500" x2="82583" y2="43583"/>
                        <a14:foregroundMark x1="49167" y1="29750" x2="57333" y2="30167"/>
                        <a14:foregroundMark x1="50833" y1="27583" x2="50833" y2="27583"/>
                        <a14:foregroundMark x1="80083" y1="37083" x2="80333" y2="45083"/>
                        <a14:foregroundMark x1="80333" y1="45083" x2="73417" y2="42750"/>
                        <a14:foregroundMark x1="73417" y1="42750" x2="69500" y2="39917"/>
                        <a14:foregroundMark x1="70000" y1="35417" x2="79750" y2="36917"/>
                        <a14:foregroundMark x1="82083" y1="47250" x2="71583" y2="44250"/>
                        <a14:foregroundMark x1="71583" y1="44250" x2="65167" y2="40083"/>
                        <a14:foregroundMark x1="60833" y1="37750" x2="60833" y2="37750"/>
                        <a14:foregroundMark x1="60833" y1="39083" x2="60833" y2="39083"/>
                        <a14:foregroundMark x1="47750" y1="30167" x2="47750" y2="30167"/>
                        <a14:foregroundMark x1="51917" y1="53417" x2="51917" y2="53417"/>
                        <a14:foregroundMark x1="49750" y1="51667" x2="49750" y2="51667"/>
                        <a14:foregroundMark x1="51083" y1="51250" x2="51083" y2="51250"/>
                        <a14:foregroundMark x1="64083" y1="80083" x2="65000" y2="83583"/>
                        <a14:foregroundMark x1="63583" y1="84000" x2="40833" y2="80083"/>
                        <a14:foregroundMark x1="38250" y1="64000" x2="38250" y2="64000"/>
                        <a14:foregroundMark x1="40167" y1="56417" x2="40167" y2="56417"/>
                        <a14:foregroundMark x1="40667" y1="56000" x2="38667" y2="67000"/>
                        <a14:foregroundMark x1="38667" y1="59500" x2="37750" y2="69750"/>
                        <a14:foregroundMark x1="37750" y1="69750" x2="36500" y2="71833"/>
                        <a14:foregroundMark x1="62333" y1="58750" x2="65167" y2="77917"/>
                        <a14:foregroundMark x1="65167" y1="77917" x2="65167" y2="77917"/>
                        <a14:foregroundMark x1="67083" y1="83250" x2="67083" y2="83250"/>
                        <a14:foregroundMark x1="67083" y1="84417" x2="67083" y2="84417"/>
                        <a14:foregroundMark x1="65500" y1="66667" x2="65500" y2="66667"/>
                        <a14:foregroundMark x1="65667" y1="68333" x2="65667" y2="68333"/>
                        <a14:foregroundMark x1="64667" y1="56917" x2="64667" y2="56917"/>
                        <a14:foregroundMark x1="65083" y1="57750" x2="65083" y2="57750"/>
                        <a14:foregroundMark x1="64750" y1="56250" x2="64750" y2="56250"/>
                        <a14:foregroundMark x1="63750" y1="56500" x2="60000" y2="57083"/>
                        <a14:foregroundMark x1="38667" y1="58083" x2="38667" y2="58083"/>
                        <a14:foregroundMark x1="36583" y1="75500" x2="35333" y2="79167"/>
                        <a14:foregroundMark x1="36500" y1="72500" x2="36500" y2="72500"/>
                        <a14:foregroundMark x1="36417" y1="73917" x2="36417" y2="73917"/>
                        <a14:foregroundMark x1="37333" y1="63750" x2="37333" y2="63750"/>
                        <a14:foregroundMark x1="66500" y1="85833" x2="66500" y2="85833"/>
                        <a14:foregroundMark x1="67250" y1="85250" x2="67250" y2="85250"/>
                        <a14:foregroundMark x1="67583" y1="84583" x2="67583" y2="84583"/>
                        <a14:foregroundMark x1="57417" y1="86000" x2="57417" y2="86000"/>
                        <a14:foregroundMark x1="66417" y1="70083" x2="66417" y2="70083"/>
                        <a14:foregroundMark x1="66083" y1="69667" x2="65250" y2="66250"/>
                        <a14:foregroundMark x1="66333" y1="69500" x2="65667" y2="66667"/>
                        <a14:foregroundMark x1="52750" y1="36583" x2="52750" y2="36583"/>
                        <a14:foregroundMark x1="52833" y1="37667" x2="52833" y2="37667"/>
                        <a14:foregroundMark x1="46083" y1="40250" x2="46083" y2="40250"/>
                        <a14:foregroundMark x1="46250" y1="41417" x2="46250" y2="41417"/>
                        <a14:foregroundMark x1="46167" y1="41667" x2="46167" y2="41667"/>
                        <a14:foregroundMark x1="52250" y1="56917" x2="52250" y2="56917"/>
                        <a14:foregroundMark x1="52917" y1="54583" x2="52917" y2="54583"/>
                        <a14:foregroundMark x1="52417" y1="53750" x2="52417" y2="53750"/>
                        <a14:foregroundMark x1="50667" y1="50583" x2="50667" y2="50583"/>
                        <a14:foregroundMark x1="50083" y1="49583" x2="50083" y2="49583"/>
                        <a14:foregroundMark x1="49500" y1="49417" x2="49500" y2="49417"/>
                        <a14:foregroundMark x1="49667" y1="49000" x2="49667" y2="49000"/>
                        <a14:foregroundMark x1="52417" y1="48917" x2="52417" y2="48917"/>
                        <a14:foregroundMark x1="53333" y1="49583" x2="53333" y2="49583"/>
                        <a14:foregroundMark x1="53833" y1="48750" x2="53833" y2="48750"/>
                        <a14:foregroundMark x1="52667" y1="48000" x2="52667" y2="48000"/>
                        <a14:foregroundMark x1="51667" y1="47500" x2="51667" y2="47500"/>
                        <a14:foregroundMark x1="50000" y1="48500" x2="50000" y2="48500"/>
                        <a14:foregroundMark x1="65833" y1="41417" x2="67667" y2="42583"/>
                        <a14:foregroundMark x1="59917" y1="40000" x2="59917" y2="40000"/>
                        <a14:foregroundMark x1="82750" y1="45500" x2="82833" y2="46917"/>
                        <a14:foregroundMark x1="82917" y1="42667" x2="82917" y2="42667"/>
                        <a14:foregroundMark x1="82917" y1="37750" x2="82917" y2="37750"/>
                        <a14:foregroundMark x1="82083" y1="35750" x2="82083" y2="35750"/>
                        <a14:foregroundMark x1="82667" y1="35750" x2="82667" y2="35750"/>
                        <a14:foregroundMark x1="68083" y1="34333" x2="68083" y2="34333"/>
                        <a14:foregroundMark x1="67583" y1="33583" x2="69083" y2="34500"/>
                        <a14:foregroundMark x1="67167" y1="33083" x2="67167" y2="33083"/>
                        <a14:foregroundMark x1="64000" y1="32333" x2="64000" y2="32333"/>
                        <a14:foregroundMark x1="64000" y1="32167" x2="68250" y2="33083"/>
                        <a14:foregroundMark x1="72417" y1="35167" x2="77083" y2="37083"/>
                        <a14:backgroundMark x1="56500" y1="33167" x2="56500" y2="33167"/>
                        <a14:backgroundMark x1="56250" y1="33417" x2="56250" y2="33417"/>
                        <a14:backgroundMark x1="56250" y1="33417" x2="56250" y2="33417"/>
                        <a14:backgroundMark x1="55750" y1="33583" x2="57083" y2="33333"/>
                        <a14:backgroundMark x1="55167" y1="33583" x2="57083" y2="33917"/>
                        <a14:backgroundMark x1="56417" y1="33417" x2="57083" y2="33750"/>
                        <a14:backgroundMark x1="54750" y1="33583" x2="55417" y2="33250"/>
                        <a14:backgroundMark x1="57167" y1="33667" x2="58083" y2="34250"/>
                      </a14:backgroundRemoval>
                    </a14:imgEffect>
                  </a14:imgLayer>
                </a14:imgProps>
              </a:ext>
            </a:extLst>
          </a:blip>
          <a:srcRect l="17867" t="20927" r="18599" b="12406"/>
          <a:stretch/>
        </p:blipFill>
        <p:spPr>
          <a:xfrm>
            <a:off x="5479770" y="2269968"/>
            <a:ext cx="3343016" cy="35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5515DC-2887-12A8-8FF5-197F627F2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786" y="209100"/>
            <a:ext cx="4858428" cy="64397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B4FA47-86BB-122B-AEAD-26DAAC165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169" y="420856"/>
            <a:ext cx="4492045" cy="42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5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Grand écran</PresentationFormat>
  <Paragraphs>3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Bachelet, Hugo</dc:creator>
  <cp:lastModifiedBy>Bachelet, Hugo</cp:lastModifiedBy>
  <cp:revision>1</cp:revision>
  <dcterms:created xsi:type="dcterms:W3CDTF">2024-12-13T11:33:44Z</dcterms:created>
  <dcterms:modified xsi:type="dcterms:W3CDTF">2024-12-13T11:45:12Z</dcterms:modified>
</cp:coreProperties>
</file>